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81" r:id="rId22"/>
    <p:sldId id="282" r:id="rId23"/>
    <p:sldId id="283" r:id="rId24"/>
    <p:sldId id="275" r:id="rId25"/>
  </p:sldIdLst>
  <p:sldSz cx="9144000" cy="5143500" type="screen16x9"/>
  <p:notesSz cx="6858000" cy="9144000"/>
  <p:embeddedFontLst>
    <p:embeddedFont>
      <p:font typeface="Bree Serif" panose="020B0604020202020204" charset="0"/>
      <p:regular r:id="rId27"/>
    </p:embeddedFont>
    <p:embeddedFont>
      <p:font typeface="Pacifico" panose="020B0604020202020204" charset="0"/>
      <p:regular r:id="rId28"/>
    </p:embeddedFont>
    <p:embeddedFont>
      <p:font typeface="Permanent Marker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2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c7a3ec3d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c7a3ec3d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c7a3ec3d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c7a3ec3d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c7a3ec3d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8c7a3ec3d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8c7a3ec3d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8c7a3ec3d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c7a3ec3d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c7a3ec3d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c7a3ec3d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8c7a3ec3d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7a3ec3da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7a3ec3da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c7a3ec3d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8c7a3ec3d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8c7a3ec3da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8c7a3ec3da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c7a3ec3d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c7a3ec3d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c7a3ec3d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c7a3ec3d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906a729d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906a729d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906a729d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906a729d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06a729d5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06a729d5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c7a3ec3da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c7a3ec3da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c7a3ec3d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c7a3ec3d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c7a3ec3d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c7a3ec3d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8c7a3ec3d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8c7a3ec3da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8c7a3ec3d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8c7a3ec3d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8c7a3ec3d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8c7a3ec3d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c7a3ec3d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8c7a3ec3d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c7a3ec3d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c7a3ec3da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4900">
        <p:push dir="r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946500" y="222400"/>
            <a:ext cx="72510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0000FF"/>
                </a:solidFill>
              </a:rPr>
              <a:t>Guthrie Public Schools</a:t>
            </a:r>
            <a:endParaRPr sz="21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b="1"/>
              <a:t>STUDENT OF THE MONTH</a:t>
            </a:r>
            <a:endParaRPr sz="3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00"/>
                </a:solidFill>
              </a:rPr>
              <a:t>OCTOBER 2023</a:t>
            </a:r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0933" t="10975" r="15542" b="2810"/>
          <a:stretch/>
        </p:blipFill>
        <p:spPr>
          <a:xfrm>
            <a:off x="2396350" y="1517450"/>
            <a:ext cx="4235700" cy="3564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3" y="2217925"/>
            <a:ext cx="6987807" cy="285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75" y="65800"/>
            <a:ext cx="8127046" cy="501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title"/>
          </p:nvPr>
        </p:nvSpPr>
        <p:spPr>
          <a:xfrm>
            <a:off x="311700" y="27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20">
                <a:solidFill>
                  <a:srgbClr val="FFFF00"/>
                </a:solidFill>
                <a:latin typeface="Pacifico"/>
                <a:ea typeface="Pacifico"/>
                <a:cs typeface="Pacifico"/>
                <a:sym typeface="Pacifico"/>
              </a:rPr>
              <a:t>Who has completed the most courses this semester?</a:t>
            </a:r>
            <a:endParaRPr sz="5120">
              <a:solidFill>
                <a:srgbClr val="FFFF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2825075" y="1912675"/>
            <a:ext cx="3705849" cy="22898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Ultra"/>
              </a:rPr>
              <a:t>???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3" name="Google Shape;133;p25"/>
          <p:cNvPicPr preferRelativeResize="0"/>
          <p:nvPr/>
        </p:nvPicPr>
        <p:blipFill rotWithShape="1">
          <a:blip r:embed="rId4">
            <a:alphaModFix/>
          </a:blip>
          <a:srcRect t="5392" r="2638"/>
          <a:stretch/>
        </p:blipFill>
        <p:spPr>
          <a:xfrm>
            <a:off x="2450275" y="52225"/>
            <a:ext cx="4111600" cy="509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198525" y="-14200"/>
            <a:ext cx="4949400" cy="51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 rotWithShape="1">
          <a:blip r:embed="rId3">
            <a:alphaModFix/>
          </a:blip>
          <a:srcRect r="4415"/>
          <a:stretch/>
        </p:blipFill>
        <p:spPr>
          <a:xfrm>
            <a:off x="-173225" y="-80275"/>
            <a:ext cx="4628150" cy="522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b="1">
                <a:solidFill>
                  <a:schemeClr val="lt1"/>
                </a:solidFill>
              </a:rPr>
              <a:t>What do I need to graduate???</a:t>
            </a:r>
            <a:endParaRPr sz="2920" b="1">
              <a:solidFill>
                <a:schemeClr val="lt1"/>
              </a:solidFill>
            </a:endParaRPr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311700" y="1098875"/>
            <a:ext cx="8520600" cy="386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25 credits in the specified areas</a:t>
            </a:r>
            <a:r>
              <a:rPr lang="en" sz="2200" b="1">
                <a:solidFill>
                  <a:schemeClr val="lt1"/>
                </a:solidFill>
              </a:rPr>
              <a:t>**</a:t>
            </a:r>
            <a:endParaRPr sz="2200" b="1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English: I, II, III, IV</a:t>
            </a:r>
            <a:endParaRPr sz="2000" b="1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Math:  Algebra I, Geometry &amp;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 			Algebra II, or Math of Finance, or PreCalc</a:t>
            </a:r>
            <a:endParaRPr sz="2000" b="1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Science: Biology, Physical Science or Chemistry &amp;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	an additional Science Course</a:t>
            </a:r>
            <a:endParaRPr sz="2000" b="1">
              <a:solidFill>
                <a:schemeClr val="lt1"/>
              </a:solidFill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History: OK History, World History, US History, Government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8" name="Google Shape;148;p27"/>
          <p:cNvSpPr/>
          <p:nvPr/>
        </p:nvSpPr>
        <p:spPr>
          <a:xfrm>
            <a:off x="6598925" y="4232800"/>
            <a:ext cx="1947000" cy="5727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/>
        </p:nvSpPr>
        <p:spPr>
          <a:xfrm>
            <a:off x="736200" y="974375"/>
            <a:ext cx="7671600" cy="3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lt1"/>
                </a:solidFill>
              </a:rPr>
              <a:t>Fine Arts: 1credit (2 semesters)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Personal Financial Literacy (1 semester)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Electives: approximately 10 credits to equal 25 total credits</a:t>
            </a:r>
            <a:endParaRPr sz="2000" b="1">
              <a:solidFill>
                <a:schemeClr val="lt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</a:rPr>
              <a:t>ALSO:</a:t>
            </a:r>
            <a:endParaRPr sz="2000" b="1">
              <a:solidFill>
                <a:schemeClr val="lt1"/>
              </a:solidFill>
            </a:endParaRPr>
          </a:p>
          <a:p>
            <a:pPr marL="10858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 b="1">
                <a:solidFill>
                  <a:schemeClr val="lt1"/>
                </a:solidFill>
              </a:rPr>
              <a:t>CPR Training</a:t>
            </a:r>
            <a:endParaRPr sz="2000" b="1">
              <a:solidFill>
                <a:schemeClr val="lt1"/>
              </a:solidFill>
            </a:endParaRPr>
          </a:p>
          <a:p>
            <a:pPr marL="10858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 b="1">
                <a:solidFill>
                  <a:schemeClr val="lt1"/>
                </a:solidFill>
              </a:rPr>
              <a:t>iCAP Completion</a:t>
            </a:r>
            <a:endParaRPr sz="2000" b="1">
              <a:solidFill>
                <a:schemeClr val="lt1"/>
              </a:solidFill>
            </a:endParaRPr>
          </a:p>
          <a:p>
            <a:pPr marL="10858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 b="1">
                <a:solidFill>
                  <a:schemeClr val="lt1"/>
                </a:solidFill>
              </a:rPr>
              <a:t>ACT Exam - at GHS in Spring</a:t>
            </a:r>
            <a:endParaRPr sz="2000" b="1">
              <a:solidFill>
                <a:schemeClr val="lt1"/>
              </a:solidFill>
            </a:endParaRPr>
          </a:p>
          <a:p>
            <a:pPr marL="10858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 b="1">
                <a:solidFill>
                  <a:schemeClr val="lt1"/>
                </a:solidFill>
              </a:rPr>
              <a:t>State US History Exam</a:t>
            </a:r>
            <a:endParaRPr sz="2000" b="1">
              <a:solidFill>
                <a:schemeClr val="lt1"/>
              </a:solidFill>
            </a:endParaRPr>
          </a:p>
          <a:p>
            <a:pPr marL="108585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 b="1">
                <a:solidFill>
                  <a:schemeClr val="lt1"/>
                </a:solidFill>
              </a:rPr>
              <a:t>State Science Exam</a:t>
            </a:r>
            <a:endParaRPr sz="20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61200" y="293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 b="1">
                <a:solidFill>
                  <a:schemeClr val="lt1"/>
                </a:solidFill>
              </a:rPr>
              <a:t>Graduation Credits, con’t</a:t>
            </a:r>
            <a:endParaRPr sz="292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7325" y="95237"/>
            <a:ext cx="5089347" cy="49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20" b="1">
                <a:solidFill>
                  <a:srgbClr val="972DA9"/>
                </a:solidFill>
              </a:rPr>
              <a:t>SCHOOL CALENDAR</a:t>
            </a:r>
            <a:endParaRPr sz="3120" b="1">
              <a:solidFill>
                <a:srgbClr val="972DA9"/>
              </a:solidFill>
            </a:endParaRPr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065875"/>
            <a:ext cx="897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9900"/>
                </a:solidFill>
              </a:rPr>
              <a:t>Fall Break: Thursday &amp; Friday - October 19 &amp; 20</a:t>
            </a:r>
            <a:endParaRPr sz="2300" b="1">
              <a:solidFill>
                <a:srgbClr val="FF99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783F04"/>
                </a:solidFill>
              </a:rPr>
              <a:t>Thanksgiving Break: All Week - November 20-24</a:t>
            </a:r>
            <a:endParaRPr sz="2300" b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 b="1">
              <a:solidFill>
                <a:srgbClr val="783F0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38761D"/>
                </a:solidFill>
              </a:rPr>
              <a:t>Christmas Break: Over Two Weeks - December 18 - January 2</a:t>
            </a:r>
            <a:endParaRPr sz="2300" b="1">
              <a:solidFill>
                <a:srgbClr val="38761D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0000FF"/>
                </a:solidFill>
              </a:rPr>
              <a:t>Second Semester Begins: Wednesday, January 3</a:t>
            </a:r>
            <a:endParaRPr sz="2300" b="1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160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20">
                <a:solidFill>
                  <a:srgbClr val="FF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Who’s Ahead in the Stock Market Game????</a:t>
            </a:r>
            <a:endParaRPr sz="5120">
              <a:solidFill>
                <a:srgbClr val="FF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73" name="Google Shape;173;p31"/>
          <p:cNvSpPr/>
          <p:nvPr/>
        </p:nvSpPr>
        <p:spPr>
          <a:xfrm>
            <a:off x="2738450" y="1986900"/>
            <a:ext cx="3954970" cy="21805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Ultra"/>
              </a:rPr>
              <a:t>???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166F0D-7FC8-42DD-9EC1-4BBE296A8647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4DEE08-3143-4E7B-BC5F-A8F93480EAB7}"/>
              </a:ext>
            </a:extLst>
          </p:cNvPr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0" y="2247325"/>
            <a:ext cx="9144000" cy="18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Bree Serif"/>
                <a:ea typeface="Bree Serif"/>
                <a:cs typeface="Bree Serif"/>
                <a:sym typeface="Bree Serif"/>
              </a:rPr>
              <a:t>Oct. 07 - Hunter Day</a:t>
            </a:r>
            <a:endParaRPr sz="33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Bree Serif"/>
                <a:ea typeface="Bree Serif"/>
                <a:cs typeface="Bree Serif"/>
                <a:sym typeface="Bree Serif"/>
              </a:rPr>
              <a:t>Oct. 14 - Emma Cowan</a:t>
            </a:r>
            <a:endParaRPr sz="33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latin typeface="Bree Serif"/>
                <a:ea typeface="Bree Serif"/>
                <a:cs typeface="Bree Serif"/>
                <a:sym typeface="Bree Serif"/>
              </a:rPr>
              <a:t>Oct. 27 - Tyler Robinson</a:t>
            </a:r>
            <a:endParaRPr sz="33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0" y="1616400"/>
            <a:ext cx="91440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EF7C43"/>
                </a:solidFill>
                <a:latin typeface="Bree Serif"/>
                <a:ea typeface="Bree Serif"/>
                <a:cs typeface="Bree Serif"/>
                <a:sym typeface="Bree Serif"/>
              </a:rPr>
              <a:t>HAPPY BIRTHDAY!!</a:t>
            </a:r>
            <a:endParaRPr sz="3300">
              <a:solidFill>
                <a:srgbClr val="EF7C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Stocks &amp; Bonds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6AA84F"/>
                </a:solidFill>
              </a:rPr>
              <a:t>Top Investors - Oct 17</a:t>
            </a:r>
            <a:endParaRPr sz="3000" b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Group 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$6,370	Josh Massey</a:t>
            </a:r>
            <a:endParaRPr sz="2400"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$5,990	Hunter Day</a:t>
            </a:r>
            <a:endParaRPr sz="2400"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$5,960	Nate White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$5,750		Austin Matthews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$5,680		Hayden Hinkle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$5,600 		Robert Hart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$5,240		Jason Campos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$5,000		Cody Cargill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$4,320		Tyler Robinson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Group 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$8,780	Taylor Mathews</a:t>
            </a:r>
            <a:endParaRPr sz="2400"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$7,380	Thomas Talley</a:t>
            </a:r>
            <a:endParaRPr sz="2400"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$6,890	Dominique Townsend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$6,850	Peytyn White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$6,030	Will Steadman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$5,930	Kayleigh Fawcett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$5,880	Kayden Clay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$5,020	Jocilinn Fairlamb</a:t>
            </a:r>
            <a:endParaRPr b="1">
              <a:solidFill>
                <a:schemeClr val="lt1"/>
              </a:solidFill>
            </a:endParaRPr>
          </a:p>
          <a:p>
            <a:pPr marL="2286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$5,000	Nik Cade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Group 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$7,400		Melissa Hernandez</a:t>
            </a:r>
            <a:endParaRPr sz="2400" b="1">
              <a:solidFill>
                <a:schemeClr val="lt1"/>
              </a:solidFill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$7,200		Macey Lee</a:t>
            </a:r>
            <a:endParaRPr sz="2400" b="1">
              <a:solidFill>
                <a:schemeClr val="lt1"/>
              </a:solidFill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$6,970		Andrea Smith-Gray</a:t>
            </a:r>
            <a:endParaRPr sz="24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$6,770	Lorin Babcock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$6720	Victoria Davis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$6,220	Mashayla Robles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$6,180	Keegan Wanzer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$6,150	Emmary Cowan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$5,810	Kaleeha Smith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$5,040	Karlie Scott</a:t>
            </a:r>
            <a:endParaRPr b="1">
              <a:solidFill>
                <a:schemeClr val="lt1"/>
              </a:solidFill>
            </a:endParaRPr>
          </a:p>
          <a:p>
            <a:pPr marL="18288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</a:rPr>
              <a:t>$5,000	Aurora Stone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0" y="1449425"/>
            <a:ext cx="9144000" cy="11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SCHOOL PIC MAKEUPS</a:t>
            </a:r>
            <a:endParaRPr sz="2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Thursday, November 2</a:t>
            </a:r>
            <a:endParaRPr sz="29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4225" y="-111700"/>
            <a:ext cx="4059426" cy="525519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75" y="130150"/>
            <a:ext cx="8277850" cy="488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 rotWithShape="1">
          <a:blip r:embed="rId4">
            <a:alphaModFix/>
          </a:blip>
          <a:srcRect b="11253"/>
          <a:stretch/>
        </p:blipFill>
        <p:spPr>
          <a:xfrm>
            <a:off x="362725" y="293075"/>
            <a:ext cx="8358225" cy="441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>
            <a:spLocks noGrp="1"/>
          </p:cNvSpPr>
          <p:nvPr>
            <p:ph type="title"/>
          </p:nvPr>
        </p:nvSpPr>
        <p:spPr>
          <a:xfrm>
            <a:off x="2101225" y="1154050"/>
            <a:ext cx="3513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20" b="1"/>
              <a:t>Class Signups</a:t>
            </a:r>
            <a:endParaRPr sz="2620" b="1"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2281325" y="1664375"/>
            <a:ext cx="6019800" cy="235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Class of 2024–</a:t>
            </a:r>
            <a:br>
              <a:rPr lang="en" b="1"/>
            </a:br>
            <a:r>
              <a:rPr lang="en" b="1"/>
              <a:t>	</a:t>
            </a:r>
            <a:r>
              <a:rPr lang="en"/>
              <a:t>Google Classroom: ue53f5h</a:t>
            </a:r>
            <a:br>
              <a:rPr lang="en"/>
            </a:br>
            <a:r>
              <a:rPr lang="en"/>
              <a:t>  	Remind: Text @ghs2024-2 to 81010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2025–</a:t>
            </a:r>
            <a:r>
              <a:rPr lang="en"/>
              <a:t> text @jrsrock25 to 81010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/>
              <a:t>Class of 2026–</a:t>
            </a:r>
            <a:r>
              <a:rPr lang="en"/>
              <a:t> Google Classroom code: pv42od5</a:t>
            </a:r>
            <a:endParaRPr sz="1100" u="sng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231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>
                <a:solidFill>
                  <a:schemeClr val="l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What’s your favorite conversation starter?</a:t>
            </a:r>
            <a:endParaRPr sz="2820">
              <a:solidFill>
                <a:schemeClr val="l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4">
            <a:alphaModFix/>
          </a:blip>
          <a:srcRect t="2085"/>
          <a:stretch/>
        </p:blipFill>
        <p:spPr>
          <a:xfrm>
            <a:off x="4285125" y="1214350"/>
            <a:ext cx="3279000" cy="377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 rotWithShape="1">
          <a:blip r:embed="rId5">
            <a:alphaModFix/>
          </a:blip>
          <a:srcRect l="-6660" t="1550" r="6659" b="-1550"/>
          <a:stretch/>
        </p:blipFill>
        <p:spPr>
          <a:xfrm>
            <a:off x="733950" y="803850"/>
            <a:ext cx="3402700" cy="398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9" name="Google Shape;99;p20"/>
          <p:cNvPicPr preferRelativeResize="0"/>
          <p:nvPr/>
        </p:nvPicPr>
        <p:blipFill rotWithShape="1">
          <a:blip r:embed="rId4">
            <a:alphaModFix/>
          </a:blip>
          <a:srcRect l="5948" t="8634" r="-2520"/>
          <a:stretch/>
        </p:blipFill>
        <p:spPr>
          <a:xfrm>
            <a:off x="1214450" y="445025"/>
            <a:ext cx="7617850" cy="32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9700"/>
            <a:ext cx="9143999" cy="50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432</Words>
  <Application>Microsoft Office PowerPoint</Application>
  <PresentationFormat>On-screen Show (16:9)</PresentationFormat>
  <Paragraphs>81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Pacifico</vt:lpstr>
      <vt:lpstr>Permanent Marker</vt:lpstr>
      <vt:lpstr>Ultra</vt:lpstr>
      <vt:lpstr>Arial</vt:lpstr>
      <vt:lpstr>Bree Serif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 Signups</vt:lpstr>
      <vt:lpstr>What’s your favorite conversation starter?</vt:lpstr>
      <vt:lpstr>PowerPoint Presentation</vt:lpstr>
      <vt:lpstr>PowerPoint Presentation</vt:lpstr>
      <vt:lpstr>PowerPoint Presentation</vt:lpstr>
      <vt:lpstr>PowerPoint Presentation</vt:lpstr>
      <vt:lpstr>Who has completed the most courses this semester?</vt:lpstr>
      <vt:lpstr>PowerPoint Presentation</vt:lpstr>
      <vt:lpstr>PowerPoint Presentation</vt:lpstr>
      <vt:lpstr>What do I need to graduate???</vt:lpstr>
      <vt:lpstr>Graduation Credits, con’t</vt:lpstr>
      <vt:lpstr>PowerPoint Presentation</vt:lpstr>
      <vt:lpstr>SCHOOL CALENDAR</vt:lpstr>
      <vt:lpstr>Who’s Ahead in the Stock Market Game????</vt:lpstr>
      <vt:lpstr>Stocks &amp; Bonds</vt:lpstr>
      <vt:lpstr>Group 1</vt:lpstr>
      <vt:lpstr>Group 2</vt:lpstr>
      <vt:lpstr>Group 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Juana Benson</dc:creator>
  <cp:lastModifiedBy>Juana Benson</cp:lastModifiedBy>
  <cp:revision>3</cp:revision>
  <dcterms:modified xsi:type="dcterms:W3CDTF">2023-10-17T21:02:44Z</dcterms:modified>
</cp:coreProperties>
</file>